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65" r:id="rId3"/>
    <p:sldId id="440" r:id="rId4"/>
    <p:sldId id="384" r:id="rId5"/>
    <p:sldId id="439" r:id="rId6"/>
    <p:sldId id="438" r:id="rId7"/>
    <p:sldId id="425" r:id="rId8"/>
    <p:sldId id="423" r:id="rId9"/>
    <p:sldId id="424" r:id="rId10"/>
    <p:sldId id="426" r:id="rId11"/>
    <p:sldId id="429" r:id="rId12"/>
    <p:sldId id="427" r:id="rId13"/>
    <p:sldId id="428" r:id="rId14"/>
    <p:sldId id="430" r:id="rId15"/>
    <p:sldId id="431" r:id="rId16"/>
    <p:sldId id="432" r:id="rId17"/>
    <p:sldId id="461" r:id="rId18"/>
    <p:sldId id="462" r:id="rId19"/>
    <p:sldId id="460" r:id="rId20"/>
    <p:sldId id="433" r:id="rId21"/>
    <p:sldId id="434" r:id="rId22"/>
    <p:sldId id="472" r:id="rId23"/>
    <p:sldId id="471" r:id="rId24"/>
    <p:sldId id="435" r:id="rId25"/>
    <p:sldId id="437" r:id="rId26"/>
    <p:sldId id="436" r:id="rId27"/>
    <p:sldId id="38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1707" autoAdjust="0"/>
  </p:normalViewPr>
  <p:slideViewPr>
    <p:cSldViewPr snapToGrid="0" showGuides="1">
      <p:cViewPr varScale="1">
        <p:scale>
          <a:sx n="69" d="100"/>
          <a:sy n="69" d="100"/>
        </p:scale>
        <p:origin x="654" y="96"/>
      </p:cViewPr>
      <p:guideLst>
        <p:guide orient="horz" pos="21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C36A5C-75E6-4B70-A66A-75ACB1C2CBF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7DCE072-E843-4F12-9C68-35A54679DF64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构建</a:t>
          </a:r>
          <a:endParaRPr lang="en-US" altLang="zh-CN" sz="20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中大型项目</a:t>
          </a:r>
          <a:endParaRPr lang="zh-CN" altLang="en-US" sz="20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9F3DB4-11B6-42DA-89A6-0C738CDC6C35}" cxnId="{26B7C6C7-B27C-4233-B238-7B31EF591E2C}" type="parTrans">
      <dgm:prSet/>
      <dgm:spPr/>
      <dgm:t>
        <a:bodyPr/>
        <a:lstStyle/>
        <a:p>
          <a:endParaRPr lang="zh-CN" altLang="en-US" sz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1BC67E-C6D2-4934-9613-7A9D6339DCC3}" cxnId="{26B7C6C7-B27C-4233-B238-7B31EF591E2C}" type="sibTrans">
      <dgm:prSet/>
      <dgm:spPr/>
      <dgm:t>
        <a:bodyPr/>
        <a:lstStyle/>
        <a:p>
          <a:endParaRPr lang="zh-CN" altLang="en-US" sz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7C2F15-EB09-4061-8035-DC377F38E507}">
      <dgm:prSet phldrT="[文本]" custT="1"/>
      <dgm:spPr/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React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性能优化</a:t>
          </a:r>
          <a:endParaRPr lang="zh-CN" altLang="en-US" sz="20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3E4988-DCED-4DC4-B073-1845B8EC442A}" cxnId="{00BBF6DC-E0A6-4DB7-B694-52A29CD58FFB}" type="parTrans">
      <dgm:prSet/>
      <dgm:spPr/>
      <dgm:t>
        <a:bodyPr/>
        <a:lstStyle/>
        <a:p>
          <a:endParaRPr lang="zh-CN" altLang="en-US" sz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8A6EA0-1710-44DA-9A1B-668C7BC08AFE}" cxnId="{00BBF6DC-E0A6-4DB7-B694-52A29CD58FFB}" type="sibTrans">
      <dgm:prSet/>
      <dgm:spPr/>
      <dgm:t>
        <a:bodyPr/>
        <a:lstStyle/>
        <a:p>
          <a:endParaRPr lang="zh-CN" altLang="en-US" sz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D38E63-EAFC-487A-A90E-C70C6E86A40F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快速入手</a:t>
          </a:r>
          <a:r>
            <a: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React</a:t>
          </a:r>
          <a:endParaRPr lang="zh-CN" altLang="en-US" sz="20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C323B1-BBCB-47AF-AFC8-B385A7E999BB}" cxnId="{8223F420-0E05-4234-ADCD-2B44ACBC4091}" type="parTrans">
      <dgm:prSet/>
      <dgm:spPr/>
      <dgm:t>
        <a:bodyPr/>
        <a:lstStyle/>
        <a:p>
          <a:endParaRPr lang="zh-CN" altLang="en-US" sz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2A26BC-7FD1-4238-9E4A-6C46A52DD562}" cxnId="{8223F420-0E05-4234-ADCD-2B44ACBC4091}" type="sibTrans">
      <dgm:prSet/>
      <dgm:spPr/>
      <dgm:t>
        <a:bodyPr/>
        <a:lstStyle/>
        <a:p>
          <a:endParaRPr lang="zh-CN" altLang="en-US" sz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2BBA66-B6A8-4F03-84D8-C29193B5B2E4}" type="pres">
      <dgm:prSet presAssocID="{1AC36A5C-75E6-4B70-A66A-75ACB1C2CBF1}" presName="Name0" presStyleCnt="0">
        <dgm:presLayoutVars>
          <dgm:dir/>
          <dgm:animLvl val="lvl"/>
          <dgm:resizeHandles val="exact"/>
        </dgm:presLayoutVars>
      </dgm:prSet>
      <dgm:spPr/>
    </dgm:pt>
    <dgm:pt modelId="{6E52AE67-591A-4A63-95A3-D4858E885EEE}" type="pres">
      <dgm:prSet presAssocID="{F7DCE072-E843-4F12-9C68-35A54679DF64}" presName="Name8" presStyleCnt="0"/>
      <dgm:spPr/>
    </dgm:pt>
    <dgm:pt modelId="{E0048944-3A5F-4CA2-876C-542AB56E6E19}" type="pres">
      <dgm:prSet presAssocID="{F7DCE072-E843-4F12-9C68-35A54679DF64}" presName="level" presStyleLbl="node1" presStyleIdx="0" presStyleCnt="3">
        <dgm:presLayoutVars>
          <dgm:chMax val="1"/>
          <dgm:bulletEnabled val="1"/>
        </dgm:presLayoutVars>
      </dgm:prSet>
      <dgm:spPr/>
    </dgm:pt>
    <dgm:pt modelId="{A12D45F0-3FC7-46F3-9696-9B964BFCD41A}" type="pres">
      <dgm:prSet presAssocID="{F7DCE072-E843-4F12-9C68-35A54679DF6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3D64FA9-8538-432F-8A57-889B795AC799}" type="pres">
      <dgm:prSet presAssocID="{DB7C2F15-EB09-4061-8035-DC377F38E507}" presName="Name8" presStyleCnt="0"/>
      <dgm:spPr/>
    </dgm:pt>
    <dgm:pt modelId="{B6F30FD9-8967-428A-B74D-313CA4B38787}" type="pres">
      <dgm:prSet presAssocID="{DB7C2F15-EB09-4061-8035-DC377F38E507}" presName="level" presStyleLbl="node1" presStyleIdx="1" presStyleCnt="3">
        <dgm:presLayoutVars>
          <dgm:chMax val="1"/>
          <dgm:bulletEnabled val="1"/>
        </dgm:presLayoutVars>
      </dgm:prSet>
      <dgm:spPr/>
    </dgm:pt>
    <dgm:pt modelId="{F20FE01A-F814-47B2-A507-6C80421688D4}" type="pres">
      <dgm:prSet presAssocID="{DB7C2F15-EB09-4061-8035-DC377F38E50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612F5E0-B9E0-47B1-8AB5-EC8B6E61640E}" type="pres">
      <dgm:prSet presAssocID="{62D38E63-EAFC-487A-A90E-C70C6E86A40F}" presName="Name8" presStyleCnt="0"/>
      <dgm:spPr/>
    </dgm:pt>
    <dgm:pt modelId="{884BAF74-9059-418E-8183-8F3BB53E0E0D}" type="pres">
      <dgm:prSet presAssocID="{62D38E63-EAFC-487A-A90E-C70C6E86A40F}" presName="level" presStyleLbl="node1" presStyleIdx="2" presStyleCnt="3">
        <dgm:presLayoutVars>
          <dgm:chMax val="1"/>
          <dgm:bulletEnabled val="1"/>
        </dgm:presLayoutVars>
      </dgm:prSet>
      <dgm:spPr/>
    </dgm:pt>
    <dgm:pt modelId="{B251EFDB-22F6-4430-BF74-2A4904683228}" type="pres">
      <dgm:prSet presAssocID="{62D38E63-EAFC-487A-A90E-C70C6E86A40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10D47F3-21F2-430C-AD2D-2E26F540391C}" type="presOf" srcId="{1AC36A5C-75E6-4B70-A66A-75ACB1C2CBF1}" destId="{702BBA66-B6A8-4F03-84D8-C29193B5B2E4}" srcOrd="0" destOrd="0" presId="urn:microsoft.com/office/officeart/2005/8/layout/pyramid1"/>
    <dgm:cxn modelId="{8223F420-0E05-4234-ADCD-2B44ACBC4091}" srcId="{1AC36A5C-75E6-4B70-A66A-75ACB1C2CBF1}" destId="{62D38E63-EAFC-487A-A90E-C70C6E86A40F}" srcOrd="2" destOrd="0" parTransId="{94C323B1-BBCB-47AF-AFC8-B385A7E999BB}" sibTransId="{672A26BC-7FD1-4238-9E4A-6C46A52DD562}"/>
    <dgm:cxn modelId="{2238B037-D816-4A11-B42F-F2260CAEBF0D}" type="presOf" srcId="{F7DCE072-E843-4F12-9C68-35A54679DF64}" destId="{A12D45F0-3FC7-46F3-9696-9B964BFCD41A}" srcOrd="1" destOrd="0" presId="urn:microsoft.com/office/officeart/2005/8/layout/pyramid1"/>
    <dgm:cxn modelId="{507CAFB8-6A1B-4FB3-B119-ED603A6B6749}" type="presOf" srcId="{62D38E63-EAFC-487A-A90E-C70C6E86A40F}" destId="{884BAF74-9059-418E-8183-8F3BB53E0E0D}" srcOrd="0" destOrd="0" presId="urn:microsoft.com/office/officeart/2005/8/layout/pyramid1"/>
    <dgm:cxn modelId="{FE56A06E-05C1-4768-AFDA-A3CD1DA552FE}" type="presOf" srcId="{F7DCE072-E843-4F12-9C68-35A54679DF64}" destId="{E0048944-3A5F-4CA2-876C-542AB56E6E19}" srcOrd="0" destOrd="0" presId="urn:microsoft.com/office/officeart/2005/8/layout/pyramid1"/>
    <dgm:cxn modelId="{28A0E1CA-60D0-4B03-A377-C30A1C1763C0}" type="presOf" srcId="{62D38E63-EAFC-487A-A90E-C70C6E86A40F}" destId="{B251EFDB-22F6-4430-BF74-2A4904683228}" srcOrd="1" destOrd="0" presId="urn:microsoft.com/office/officeart/2005/8/layout/pyramid1"/>
    <dgm:cxn modelId="{00BBF6DC-E0A6-4DB7-B694-52A29CD58FFB}" srcId="{1AC36A5C-75E6-4B70-A66A-75ACB1C2CBF1}" destId="{DB7C2F15-EB09-4061-8035-DC377F38E507}" srcOrd="1" destOrd="0" parTransId="{303E4988-DCED-4DC4-B073-1845B8EC442A}" sibTransId="{878A6EA0-1710-44DA-9A1B-668C7BC08AFE}"/>
    <dgm:cxn modelId="{075BE84A-9894-4BA0-8745-95C3799F6550}" type="presOf" srcId="{DB7C2F15-EB09-4061-8035-DC377F38E507}" destId="{F20FE01A-F814-47B2-A507-6C80421688D4}" srcOrd="1" destOrd="0" presId="urn:microsoft.com/office/officeart/2005/8/layout/pyramid1"/>
    <dgm:cxn modelId="{2FC685CC-77EA-4B7E-9280-CA66D641367F}" type="presOf" srcId="{DB7C2F15-EB09-4061-8035-DC377F38E507}" destId="{B6F30FD9-8967-428A-B74D-313CA4B38787}" srcOrd="0" destOrd="0" presId="urn:microsoft.com/office/officeart/2005/8/layout/pyramid1"/>
    <dgm:cxn modelId="{26B7C6C7-B27C-4233-B238-7B31EF591E2C}" srcId="{1AC36A5C-75E6-4B70-A66A-75ACB1C2CBF1}" destId="{F7DCE072-E843-4F12-9C68-35A54679DF64}" srcOrd="0" destOrd="0" parTransId="{3B9F3DB4-11B6-42DA-89A6-0C738CDC6C35}" sibTransId="{D91BC67E-C6D2-4934-9613-7A9D6339DCC3}"/>
    <dgm:cxn modelId="{B4C11AB5-656E-4F97-86D8-4E4B850EEA14}" type="presParOf" srcId="{702BBA66-B6A8-4F03-84D8-C29193B5B2E4}" destId="{6E52AE67-591A-4A63-95A3-D4858E885EEE}" srcOrd="0" destOrd="0" presId="urn:microsoft.com/office/officeart/2005/8/layout/pyramid1"/>
    <dgm:cxn modelId="{35D21A72-FF80-4C28-B13C-0642DAFCAB68}" type="presParOf" srcId="{6E52AE67-591A-4A63-95A3-D4858E885EEE}" destId="{E0048944-3A5F-4CA2-876C-542AB56E6E19}" srcOrd="0" destOrd="0" presId="urn:microsoft.com/office/officeart/2005/8/layout/pyramid1"/>
    <dgm:cxn modelId="{013CB19A-A663-4215-979E-A85B4DEB1C77}" type="presParOf" srcId="{6E52AE67-591A-4A63-95A3-D4858E885EEE}" destId="{A12D45F0-3FC7-46F3-9696-9B964BFCD41A}" srcOrd="1" destOrd="0" presId="urn:microsoft.com/office/officeart/2005/8/layout/pyramid1"/>
    <dgm:cxn modelId="{C985FE7C-0848-48A9-9BB1-24EFEC2E3BB7}" type="presParOf" srcId="{702BBA66-B6A8-4F03-84D8-C29193B5B2E4}" destId="{53D64FA9-8538-432F-8A57-889B795AC799}" srcOrd="1" destOrd="0" presId="urn:microsoft.com/office/officeart/2005/8/layout/pyramid1"/>
    <dgm:cxn modelId="{9A794455-8CF3-447E-BFA5-E4E91D44E6DC}" type="presParOf" srcId="{53D64FA9-8538-432F-8A57-889B795AC799}" destId="{B6F30FD9-8967-428A-B74D-313CA4B38787}" srcOrd="0" destOrd="0" presId="urn:microsoft.com/office/officeart/2005/8/layout/pyramid1"/>
    <dgm:cxn modelId="{D4A27A7D-150B-45C5-B734-11A4B0EA0A06}" type="presParOf" srcId="{53D64FA9-8538-432F-8A57-889B795AC799}" destId="{F20FE01A-F814-47B2-A507-6C80421688D4}" srcOrd="1" destOrd="0" presId="urn:microsoft.com/office/officeart/2005/8/layout/pyramid1"/>
    <dgm:cxn modelId="{D377B00A-6D4B-45F6-A81A-8E46E4A3D465}" type="presParOf" srcId="{702BBA66-B6A8-4F03-84D8-C29193B5B2E4}" destId="{C612F5E0-B9E0-47B1-8AB5-EC8B6E61640E}" srcOrd="2" destOrd="0" presId="urn:microsoft.com/office/officeart/2005/8/layout/pyramid1"/>
    <dgm:cxn modelId="{BF052956-E1C3-4F4B-82A7-AC0DEE115C94}" type="presParOf" srcId="{C612F5E0-B9E0-47B1-8AB5-EC8B6E61640E}" destId="{884BAF74-9059-418E-8183-8F3BB53E0E0D}" srcOrd="0" destOrd="0" presId="urn:microsoft.com/office/officeart/2005/8/layout/pyramid1"/>
    <dgm:cxn modelId="{195F0D10-D0D0-459B-A07C-175E3DA11F1E}" type="presParOf" srcId="{C612F5E0-B9E0-47B1-8AB5-EC8B6E61640E}" destId="{B251EFDB-22F6-4430-BF74-2A490468322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18E953-2891-4AA2-A138-51F73DFA124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D549EC-D953-4E31-852F-6A35FB21C31B}">
      <dgm:prSet custT="1"/>
      <dgm:spPr/>
      <dgm:t>
        <a:bodyPr/>
        <a:lstStyle/>
        <a:p>
          <a:pPr rtl="0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表达示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F23137-577A-4A6D-9F74-69FB64874A67}" cxnId="{3E698B78-1B43-4BC1-B205-A287AA3ACC2C}" type="parTrans">
      <dgm:prSet/>
      <dgm:spPr/>
      <dgm:t>
        <a:bodyPr/>
        <a:lstStyle/>
        <a:p>
          <a:endParaRPr lang="zh-CN" altLang="en-US" sz="1800"/>
        </a:p>
      </dgm:t>
    </dgm:pt>
    <dgm:pt modelId="{F9D02DCA-A5CE-4B20-BBD4-83A8C475578C}" cxnId="{3E698B78-1B43-4BC1-B205-A287AA3ACC2C}" type="sibTrans">
      <dgm:prSet/>
      <dgm:spPr/>
      <dgm:t>
        <a:bodyPr/>
        <a:lstStyle/>
        <a:p>
          <a:endParaRPr lang="zh-CN" altLang="en-US" sz="1800"/>
        </a:p>
      </dgm:t>
    </dgm:pt>
    <dgm:pt modelId="{B7982FED-8CAD-42B8-9BE4-6348733C4271}">
      <dgm:prSet custT="1"/>
      <dgm:spPr/>
      <dgm:t>
        <a:bodyPr/>
        <a:lstStyle/>
        <a:p>
          <a:pPr rtl="0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嵌套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FBC136-D67C-4C29-B26E-4C28B5F508ED}" cxnId="{792B124C-22C1-4E5B-8A54-A320916DCE09}" type="parTrans">
      <dgm:prSet/>
      <dgm:spPr/>
      <dgm:t>
        <a:bodyPr/>
        <a:lstStyle/>
        <a:p>
          <a:endParaRPr lang="zh-CN" altLang="en-US" sz="1800"/>
        </a:p>
      </dgm:t>
    </dgm:pt>
    <dgm:pt modelId="{1A33F461-3A3C-4402-9E92-C98A37F9948D}" cxnId="{792B124C-22C1-4E5B-8A54-A320916DCE09}" type="sibTrans">
      <dgm:prSet/>
      <dgm:spPr/>
      <dgm:t>
        <a:bodyPr/>
        <a:lstStyle/>
        <a:p>
          <a:endParaRPr lang="zh-CN" altLang="en-US" sz="1800"/>
        </a:p>
      </dgm:t>
    </dgm:pt>
    <dgm:pt modelId="{06985AAF-765C-4D30-B3AB-86989CD3C37A}">
      <dgm:prSet custT="1"/>
      <dgm:spPr/>
      <dgm:t>
        <a:bodyPr/>
        <a:lstStyle/>
        <a:p>
          <a:pPr rtl="0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样式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49A867-B29E-43C8-B02B-7D88D28FD4B2}" cxnId="{732E5224-FD93-4A24-BCED-74775B332838}" type="parTrans">
      <dgm:prSet/>
      <dgm:spPr/>
      <dgm:t>
        <a:bodyPr/>
        <a:lstStyle/>
        <a:p>
          <a:endParaRPr lang="zh-CN" altLang="en-US" sz="1800"/>
        </a:p>
      </dgm:t>
    </dgm:pt>
    <dgm:pt modelId="{360E855E-B390-4604-8C68-36CBC464E08E}" cxnId="{732E5224-FD93-4A24-BCED-74775B332838}" type="sibTrans">
      <dgm:prSet/>
      <dgm:spPr/>
      <dgm:t>
        <a:bodyPr/>
        <a:lstStyle/>
        <a:p>
          <a:endParaRPr lang="zh-CN" altLang="en-US" sz="1800"/>
        </a:p>
      </dgm:t>
    </dgm:pt>
    <dgm:pt modelId="{AB43D2A7-5739-4B96-A855-20A96053B26D}">
      <dgm:prSet custT="1"/>
      <dgm:spPr/>
      <dgm:t>
        <a:bodyPr/>
        <a:lstStyle/>
        <a:p>
          <a:pPr rtl="0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属性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747C35-1D11-4385-8689-65863EAA5282}" cxnId="{92506768-F88B-4A0A-B8C8-7697D607634D}" type="parTrans">
      <dgm:prSet/>
      <dgm:spPr/>
      <dgm:t>
        <a:bodyPr/>
        <a:lstStyle/>
        <a:p>
          <a:endParaRPr lang="zh-CN" altLang="en-US" sz="1800"/>
        </a:p>
      </dgm:t>
    </dgm:pt>
    <dgm:pt modelId="{88C723AA-FA0B-40EE-84A5-1F382480F9BD}" cxnId="{92506768-F88B-4A0A-B8C8-7697D607634D}" type="sibTrans">
      <dgm:prSet/>
      <dgm:spPr/>
      <dgm:t>
        <a:bodyPr/>
        <a:lstStyle/>
        <a:p>
          <a:endParaRPr lang="zh-CN" altLang="en-US" sz="1800"/>
        </a:p>
      </dgm:t>
    </dgm:pt>
    <dgm:pt modelId="{074C7019-572A-4830-8FE7-423421DFEFF1}">
      <dgm:prSet custT="1"/>
      <dgm:spPr/>
      <dgm:t>
        <a:bodyPr/>
        <a:lstStyle/>
        <a:p>
          <a:pPr rtl="0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闭合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80510C-A9D1-4BB0-8954-6284D9F5DF29}" cxnId="{BE64546C-86FE-406F-AD2E-3FBA41E3E4BB}" type="parTrans">
      <dgm:prSet/>
      <dgm:spPr/>
      <dgm:t>
        <a:bodyPr/>
        <a:lstStyle/>
        <a:p>
          <a:endParaRPr lang="zh-CN" altLang="en-US" sz="1800"/>
        </a:p>
      </dgm:t>
    </dgm:pt>
    <dgm:pt modelId="{F7032439-5CB7-4CB8-9DEF-98CFDE31E06C}" cxnId="{BE64546C-86FE-406F-AD2E-3FBA41E3E4BB}" type="sibTrans">
      <dgm:prSet/>
      <dgm:spPr/>
      <dgm:t>
        <a:bodyPr/>
        <a:lstStyle/>
        <a:p>
          <a:endParaRPr lang="zh-CN" altLang="en-US" sz="1800"/>
        </a:p>
      </dgm:t>
    </dgm:pt>
    <dgm:pt modelId="{FD336B58-3FA8-4966-BE79-51D07204B829}" type="pres">
      <dgm:prSet presAssocID="{A918E953-2891-4AA2-A138-51F73DFA124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663459-76B5-4290-B710-BE235F393B28}" type="pres">
      <dgm:prSet presAssocID="{1BD549EC-D953-4E31-852F-6A35FB21C31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D39378-C8BC-4EAB-BB12-A91EDAE04EC0}" type="pres">
      <dgm:prSet presAssocID="{F9D02DCA-A5CE-4B20-BBD4-83A8C475578C}" presName="sibTrans" presStyleCnt="0"/>
      <dgm:spPr/>
    </dgm:pt>
    <dgm:pt modelId="{D887B4C6-5244-4E60-824D-EFAB98441758}" type="pres">
      <dgm:prSet presAssocID="{B7982FED-8CAD-42B8-9BE4-6348733C427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7456F9-9842-45C6-A892-0F5FBD39E216}" type="pres">
      <dgm:prSet presAssocID="{1A33F461-3A3C-4402-9E92-C98A37F9948D}" presName="sibTrans" presStyleCnt="0"/>
      <dgm:spPr/>
    </dgm:pt>
    <dgm:pt modelId="{47239651-1DDE-4129-9B86-D88EB07E60DF}" type="pres">
      <dgm:prSet presAssocID="{074C7019-572A-4830-8FE7-423421DFEFF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6BE1E9-F022-434E-AC37-B82AD2C217E9}" type="pres">
      <dgm:prSet presAssocID="{F7032439-5CB7-4CB8-9DEF-98CFDE31E06C}" presName="sibTrans" presStyleCnt="0"/>
      <dgm:spPr/>
    </dgm:pt>
    <dgm:pt modelId="{C2657F3A-80A5-4883-A983-861517BDBE48}" type="pres">
      <dgm:prSet presAssocID="{06985AAF-765C-4D30-B3AB-86989CD3C37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6E48C7-6127-4CD6-94E3-9F93AE568A30}" type="pres">
      <dgm:prSet presAssocID="{360E855E-B390-4604-8C68-36CBC464E08E}" presName="sibTrans" presStyleCnt="0"/>
      <dgm:spPr/>
    </dgm:pt>
    <dgm:pt modelId="{A949726D-1A79-4F09-80A3-B9B97395FADA}" type="pres">
      <dgm:prSet presAssocID="{AB43D2A7-5739-4B96-A855-20A96053B26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92B124C-22C1-4E5B-8A54-A320916DCE09}" srcId="{A918E953-2891-4AA2-A138-51F73DFA124B}" destId="{B7982FED-8CAD-42B8-9BE4-6348733C4271}" srcOrd="1" destOrd="0" parTransId="{75FBC136-D67C-4C29-B26E-4C28B5F508ED}" sibTransId="{1A33F461-3A3C-4402-9E92-C98A37F9948D}"/>
    <dgm:cxn modelId="{732E5224-FD93-4A24-BCED-74775B332838}" srcId="{A918E953-2891-4AA2-A138-51F73DFA124B}" destId="{06985AAF-765C-4D30-B3AB-86989CD3C37A}" srcOrd="3" destOrd="0" parTransId="{8849A867-B29E-43C8-B02B-7D88D28FD4B2}" sibTransId="{360E855E-B390-4604-8C68-36CBC464E08E}"/>
    <dgm:cxn modelId="{EF96A0F7-D07D-4BF4-B3A9-1F4E0A7D810B}" type="presOf" srcId="{1BD549EC-D953-4E31-852F-6A35FB21C31B}" destId="{6A663459-76B5-4290-B710-BE235F393B28}" srcOrd="0" destOrd="0" presId="urn:microsoft.com/office/officeart/2005/8/layout/default"/>
    <dgm:cxn modelId="{C0A62402-E178-4746-94D1-950A843C3CE7}" type="presOf" srcId="{A918E953-2891-4AA2-A138-51F73DFA124B}" destId="{FD336B58-3FA8-4966-BE79-51D07204B829}" srcOrd="0" destOrd="0" presId="urn:microsoft.com/office/officeart/2005/8/layout/default"/>
    <dgm:cxn modelId="{392BCC24-5FA6-4A50-A5AE-3EAE8F19DDFB}" type="presOf" srcId="{06985AAF-765C-4D30-B3AB-86989CD3C37A}" destId="{C2657F3A-80A5-4883-A983-861517BDBE48}" srcOrd="0" destOrd="0" presId="urn:microsoft.com/office/officeart/2005/8/layout/default"/>
    <dgm:cxn modelId="{3E698B78-1B43-4BC1-B205-A287AA3ACC2C}" srcId="{A918E953-2891-4AA2-A138-51F73DFA124B}" destId="{1BD549EC-D953-4E31-852F-6A35FB21C31B}" srcOrd="0" destOrd="0" parTransId="{50F23137-577A-4A6D-9F74-69FB64874A67}" sibTransId="{F9D02DCA-A5CE-4B20-BBD4-83A8C475578C}"/>
    <dgm:cxn modelId="{AE10B80B-FED3-4135-B56B-B0575687A950}" type="presOf" srcId="{074C7019-572A-4830-8FE7-423421DFEFF1}" destId="{47239651-1DDE-4129-9B86-D88EB07E60DF}" srcOrd="0" destOrd="0" presId="urn:microsoft.com/office/officeart/2005/8/layout/default"/>
    <dgm:cxn modelId="{BE64546C-86FE-406F-AD2E-3FBA41E3E4BB}" srcId="{A918E953-2891-4AA2-A138-51F73DFA124B}" destId="{074C7019-572A-4830-8FE7-423421DFEFF1}" srcOrd="2" destOrd="0" parTransId="{1180510C-A9D1-4BB0-8954-6284D9F5DF29}" sibTransId="{F7032439-5CB7-4CB8-9DEF-98CFDE31E06C}"/>
    <dgm:cxn modelId="{92506768-F88B-4A0A-B8C8-7697D607634D}" srcId="{A918E953-2891-4AA2-A138-51F73DFA124B}" destId="{AB43D2A7-5739-4B96-A855-20A96053B26D}" srcOrd="4" destOrd="0" parTransId="{B6747C35-1D11-4385-8689-65863EAA5282}" sibTransId="{88C723AA-FA0B-40EE-84A5-1F382480F9BD}"/>
    <dgm:cxn modelId="{18132B20-9C2D-4C2E-9538-A75ED8FA5F7E}" type="presOf" srcId="{AB43D2A7-5739-4B96-A855-20A96053B26D}" destId="{A949726D-1A79-4F09-80A3-B9B97395FADA}" srcOrd="0" destOrd="0" presId="urn:microsoft.com/office/officeart/2005/8/layout/default"/>
    <dgm:cxn modelId="{A8CB85CA-5101-4736-89CC-1849E46ED6DA}" type="presOf" srcId="{B7982FED-8CAD-42B8-9BE4-6348733C4271}" destId="{D887B4C6-5244-4E60-824D-EFAB98441758}" srcOrd="0" destOrd="0" presId="urn:microsoft.com/office/officeart/2005/8/layout/default"/>
    <dgm:cxn modelId="{E19CFA2A-5CC3-4D74-A369-3FD8220F54CF}" type="presParOf" srcId="{FD336B58-3FA8-4966-BE79-51D07204B829}" destId="{6A663459-76B5-4290-B710-BE235F393B28}" srcOrd="0" destOrd="0" presId="urn:microsoft.com/office/officeart/2005/8/layout/default"/>
    <dgm:cxn modelId="{BACC2ED2-E8BD-44BF-819B-9388E637A31F}" type="presParOf" srcId="{FD336B58-3FA8-4966-BE79-51D07204B829}" destId="{38D39378-C8BC-4EAB-BB12-A91EDAE04EC0}" srcOrd="1" destOrd="0" presId="urn:microsoft.com/office/officeart/2005/8/layout/default"/>
    <dgm:cxn modelId="{6F90A250-FA61-4177-B2E9-C0934EDA3041}" type="presParOf" srcId="{FD336B58-3FA8-4966-BE79-51D07204B829}" destId="{D887B4C6-5244-4E60-824D-EFAB98441758}" srcOrd="2" destOrd="0" presId="urn:microsoft.com/office/officeart/2005/8/layout/default"/>
    <dgm:cxn modelId="{F2BE50AA-6FA4-4669-80EA-7A5CED27AB68}" type="presParOf" srcId="{FD336B58-3FA8-4966-BE79-51D07204B829}" destId="{957456F9-9842-45C6-A892-0F5FBD39E216}" srcOrd="3" destOrd="0" presId="urn:microsoft.com/office/officeart/2005/8/layout/default"/>
    <dgm:cxn modelId="{1FA92178-3AE4-4223-9C3F-51EB4C873527}" type="presParOf" srcId="{FD336B58-3FA8-4966-BE79-51D07204B829}" destId="{47239651-1DDE-4129-9B86-D88EB07E60DF}" srcOrd="4" destOrd="0" presId="urn:microsoft.com/office/officeart/2005/8/layout/default"/>
    <dgm:cxn modelId="{200D5FFC-4B02-4EA9-BA6E-BCD9384E4141}" type="presParOf" srcId="{FD336B58-3FA8-4966-BE79-51D07204B829}" destId="{1B6BE1E9-F022-434E-AC37-B82AD2C217E9}" srcOrd="5" destOrd="0" presId="urn:microsoft.com/office/officeart/2005/8/layout/default"/>
    <dgm:cxn modelId="{4B4C4E69-BFB8-4CA9-B004-2E7E9747D704}" type="presParOf" srcId="{FD336B58-3FA8-4966-BE79-51D07204B829}" destId="{C2657F3A-80A5-4883-A983-861517BDBE48}" srcOrd="6" destOrd="0" presId="urn:microsoft.com/office/officeart/2005/8/layout/default"/>
    <dgm:cxn modelId="{F213B3BE-A821-4F85-AC3C-A5AAD34BA023}" type="presParOf" srcId="{FD336B58-3FA8-4966-BE79-51D07204B829}" destId="{A06E48C7-6127-4CD6-94E3-9F93AE568A30}" srcOrd="7" destOrd="0" presId="urn:microsoft.com/office/officeart/2005/8/layout/default"/>
    <dgm:cxn modelId="{89638ADD-F9A9-41E9-B9FD-7E192B8BBF3E}" type="presParOf" srcId="{FD336B58-3FA8-4966-BE79-51D07204B829}" destId="{A949726D-1A79-4F09-80A3-B9B97395FAD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48944-3A5F-4CA2-876C-542AB56E6E19}">
      <dsp:nvSpPr>
        <dsp:cNvPr id="0" name=""/>
        <dsp:cNvSpPr/>
      </dsp:nvSpPr>
      <dsp:spPr>
        <a:xfrm>
          <a:off x="1959648" y="0"/>
          <a:ext cx="1959648" cy="1414664"/>
        </a:xfrm>
        <a:prstGeom prst="trapezoid">
          <a:avLst>
            <a:gd name="adj" fmla="val 69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构建</a:t>
          </a:r>
          <a:endParaRPr lang="en-US" altLang="zh-CN" sz="2000" kern="12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中大型项目</a:t>
          </a:r>
          <a:endParaRPr lang="zh-CN" altLang="en-US" sz="20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59648" y="0"/>
        <a:ext cx="1959648" cy="1414664"/>
      </dsp:txXfrm>
    </dsp:sp>
    <dsp:sp modelId="{B6F30FD9-8967-428A-B74D-313CA4B38787}">
      <dsp:nvSpPr>
        <dsp:cNvPr id="0" name=""/>
        <dsp:cNvSpPr/>
      </dsp:nvSpPr>
      <dsp:spPr>
        <a:xfrm>
          <a:off x="979824" y="1414664"/>
          <a:ext cx="3919297" cy="1414664"/>
        </a:xfrm>
        <a:prstGeom prst="trapezoid">
          <a:avLst>
            <a:gd name="adj" fmla="val 69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React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性能优化</a:t>
          </a:r>
          <a:endParaRPr lang="zh-CN" altLang="en-US" sz="20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65701" y="1414664"/>
        <a:ext cx="2547543" cy="1414664"/>
      </dsp:txXfrm>
    </dsp:sp>
    <dsp:sp modelId="{884BAF74-9059-418E-8183-8F3BB53E0E0D}">
      <dsp:nvSpPr>
        <dsp:cNvPr id="0" name=""/>
        <dsp:cNvSpPr/>
      </dsp:nvSpPr>
      <dsp:spPr>
        <a:xfrm>
          <a:off x="0" y="2829328"/>
          <a:ext cx="5878946" cy="1414664"/>
        </a:xfrm>
        <a:prstGeom prst="trapezoid">
          <a:avLst>
            <a:gd name="adj" fmla="val 69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快速入手</a:t>
          </a: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React</a:t>
          </a:r>
          <a:endParaRPr lang="zh-CN" altLang="en-US" sz="20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28815" y="2829328"/>
        <a:ext cx="3821314" cy="1414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63459-76B5-4290-B710-BE235F393B28}">
      <dsp:nvSpPr>
        <dsp:cNvPr id="0" name=""/>
        <dsp:cNvSpPr/>
      </dsp:nvSpPr>
      <dsp:spPr>
        <a:xfrm>
          <a:off x="0" y="466493"/>
          <a:ext cx="1801546" cy="10809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表达示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466493"/>
        <a:ext cx="1801546" cy="1080927"/>
      </dsp:txXfrm>
    </dsp:sp>
    <dsp:sp modelId="{D887B4C6-5244-4E60-824D-EFAB98441758}">
      <dsp:nvSpPr>
        <dsp:cNvPr id="0" name=""/>
        <dsp:cNvSpPr/>
      </dsp:nvSpPr>
      <dsp:spPr>
        <a:xfrm>
          <a:off x="1981701" y="466493"/>
          <a:ext cx="1801546" cy="10809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嵌套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81701" y="466493"/>
        <a:ext cx="1801546" cy="1080927"/>
      </dsp:txXfrm>
    </dsp:sp>
    <dsp:sp modelId="{47239651-1DDE-4129-9B86-D88EB07E60DF}">
      <dsp:nvSpPr>
        <dsp:cNvPr id="0" name=""/>
        <dsp:cNvSpPr/>
      </dsp:nvSpPr>
      <dsp:spPr>
        <a:xfrm>
          <a:off x="3963402" y="466493"/>
          <a:ext cx="1801546" cy="10809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闭合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63402" y="466493"/>
        <a:ext cx="1801546" cy="1080927"/>
      </dsp:txXfrm>
    </dsp:sp>
    <dsp:sp modelId="{C2657F3A-80A5-4883-A983-861517BDBE48}">
      <dsp:nvSpPr>
        <dsp:cNvPr id="0" name=""/>
        <dsp:cNvSpPr/>
      </dsp:nvSpPr>
      <dsp:spPr>
        <a:xfrm>
          <a:off x="990850" y="1727576"/>
          <a:ext cx="1801546" cy="10809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样式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90850" y="1727576"/>
        <a:ext cx="1801546" cy="1080927"/>
      </dsp:txXfrm>
    </dsp:sp>
    <dsp:sp modelId="{A949726D-1A79-4F09-80A3-B9B97395FADA}">
      <dsp:nvSpPr>
        <dsp:cNvPr id="0" name=""/>
        <dsp:cNvSpPr/>
      </dsp:nvSpPr>
      <dsp:spPr>
        <a:xfrm>
          <a:off x="2972551" y="1727576"/>
          <a:ext cx="1801546" cy="10809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属性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72551" y="1727576"/>
        <a:ext cx="1801546" cy="1080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184F0-2E80-4FB2-AF16-0B7BB56BE0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DF61-6126-414C-A9A8-90DEBF4093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microsoft.com/office/2007/relationships/hdphoto" Target="../media/image6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7795321" y="-962526"/>
            <a:ext cx="8793358" cy="8783052"/>
            <a:chOff x="7795321" y="-962526"/>
            <a:chExt cx="8793358" cy="8783052"/>
          </a:xfrm>
        </p:grpSpPr>
        <p:grpSp>
          <p:nvGrpSpPr>
            <p:cNvPr id="4" name="组合 3"/>
            <p:cNvGrpSpPr/>
            <p:nvPr/>
          </p:nvGrpSpPr>
          <p:grpSpPr>
            <a:xfrm>
              <a:off x="7795321" y="-962526"/>
              <a:ext cx="8793358" cy="8783052"/>
              <a:chOff x="9233647" y="474114"/>
              <a:chExt cx="5916706" cy="590977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3647" y="474114"/>
                <a:ext cx="5916706" cy="5909772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9881975" y="1121682"/>
                <a:ext cx="4620050" cy="4614636"/>
                <a:chOff x="2284525" y="990600"/>
                <a:chExt cx="5035100" cy="5029200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8726310" y="-16040"/>
              <a:ext cx="6858000" cy="6858000"/>
            </a:xfrm>
            <a:prstGeom prst="ellipse">
              <a:avLst/>
            </a:prstGeom>
            <a:noFill/>
            <a:ln w="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7872921" y="3983900"/>
            <a:ext cx="3487892" cy="2106076"/>
          </a:xfrm>
          <a:custGeom>
            <a:avLst/>
            <a:gdLst>
              <a:gd name="connsiteX0" fmla="*/ 0 w 3487892"/>
              <a:gd name="connsiteY0" fmla="*/ 0 h 2106076"/>
              <a:gd name="connsiteX1" fmla="*/ 3487892 w 3487892"/>
              <a:gd name="connsiteY1" fmla="*/ 0 h 2106076"/>
              <a:gd name="connsiteX2" fmla="*/ 3487892 w 3487892"/>
              <a:gd name="connsiteY2" fmla="*/ 2106076 h 2106076"/>
              <a:gd name="connsiteX3" fmla="*/ 0 w 3487892"/>
              <a:gd name="connsiteY3" fmla="*/ 2106076 h 21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892" h="2106076">
                <a:moveTo>
                  <a:pt x="0" y="0"/>
                </a:moveTo>
                <a:lnTo>
                  <a:pt x="3487892" y="0"/>
                </a:lnTo>
                <a:lnTo>
                  <a:pt x="3487892" y="2106076"/>
                </a:lnTo>
                <a:lnTo>
                  <a:pt x="0" y="21060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873673" y="1818736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829517" y="3983716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351741" y="3983712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29517" y="1818737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8" name="组合 27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07176" y="-3046427"/>
            <a:ext cx="6577648" cy="6569940"/>
            <a:chOff x="2807176" y="-3046427"/>
            <a:chExt cx="6577648" cy="6569940"/>
          </a:xfrm>
        </p:grpSpPr>
        <p:grpSp>
          <p:nvGrpSpPr>
            <p:cNvPr id="4" name="组合 3"/>
            <p:cNvGrpSpPr/>
            <p:nvPr/>
          </p:nvGrpSpPr>
          <p:grpSpPr>
            <a:xfrm>
              <a:off x="2807176" y="-3046427"/>
              <a:ext cx="6577648" cy="6569940"/>
              <a:chOff x="3738072" y="-937143"/>
              <a:chExt cx="4601426" cy="459603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072" y="-937143"/>
                <a:ext cx="4601426" cy="4596033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4242276" y="-433529"/>
                <a:ext cx="3593017" cy="3588805"/>
                <a:chOff x="2284524" y="990600"/>
                <a:chExt cx="5035101" cy="5029200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4" y="990600"/>
                  <a:ext cx="5035100" cy="5029199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3531000" y="-2326522"/>
              <a:ext cx="5130000" cy="513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060029" y="396589"/>
            <a:ext cx="6071940" cy="6064822"/>
            <a:chOff x="2807174" y="144030"/>
            <a:chExt cx="6577649" cy="6569940"/>
          </a:xfrm>
        </p:grpSpPr>
        <p:grpSp>
          <p:nvGrpSpPr>
            <p:cNvPr id="4" name="组合 3"/>
            <p:cNvGrpSpPr/>
            <p:nvPr/>
          </p:nvGrpSpPr>
          <p:grpSpPr>
            <a:xfrm>
              <a:off x="2807174" y="144030"/>
              <a:ext cx="6577649" cy="6569940"/>
              <a:chOff x="3738071" y="-937143"/>
              <a:chExt cx="4601427" cy="459603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072" y="-937143"/>
                <a:ext cx="4601426" cy="4596033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3738071" y="-937143"/>
                <a:ext cx="4601427" cy="4596033"/>
                <a:chOff x="1577953" y="284857"/>
                <a:chExt cx="6448244" cy="6440686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5" y="284857"/>
                  <a:ext cx="6448241" cy="644068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3" y="284857"/>
                  <a:ext cx="6448243" cy="6440686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4525" y="990600"/>
                  <a:ext cx="5035100" cy="502920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954" y="284857"/>
                  <a:ext cx="6448243" cy="6440686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椭圆 4"/>
            <p:cNvSpPr/>
            <p:nvPr/>
          </p:nvSpPr>
          <p:spPr>
            <a:xfrm>
              <a:off x="3530936" y="863936"/>
              <a:ext cx="5130128" cy="5130128"/>
            </a:xfrm>
            <a:prstGeom prst="ellipse">
              <a:avLst/>
            </a:prstGeom>
            <a:solidFill>
              <a:schemeClr val="tx2">
                <a:lumMod val="50000"/>
                <a:alpha val="7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0" name="组合 9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079880" y="2138186"/>
            <a:ext cx="2032240" cy="3576814"/>
          </a:xfrm>
          <a:custGeom>
            <a:avLst/>
            <a:gdLst>
              <a:gd name="connsiteX0" fmla="*/ 0 w 2032240"/>
              <a:gd name="connsiteY0" fmla="*/ 0 h 3576814"/>
              <a:gd name="connsiteX1" fmla="*/ 2032240 w 2032240"/>
              <a:gd name="connsiteY1" fmla="*/ 0 h 3576814"/>
              <a:gd name="connsiteX2" fmla="*/ 2032240 w 2032240"/>
              <a:gd name="connsiteY2" fmla="*/ 3576814 h 3576814"/>
              <a:gd name="connsiteX3" fmla="*/ 0 w 2032240"/>
              <a:gd name="connsiteY3" fmla="*/ 3576814 h 357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240" h="3576814">
                <a:moveTo>
                  <a:pt x="0" y="0"/>
                </a:moveTo>
                <a:lnTo>
                  <a:pt x="2032240" y="0"/>
                </a:lnTo>
                <a:lnTo>
                  <a:pt x="2032240" y="3576814"/>
                </a:lnTo>
                <a:lnTo>
                  <a:pt x="0" y="3576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704142" y="2378818"/>
            <a:ext cx="4376942" cy="2758666"/>
          </a:xfrm>
          <a:custGeom>
            <a:avLst/>
            <a:gdLst>
              <a:gd name="connsiteX0" fmla="*/ 0 w 4376942"/>
              <a:gd name="connsiteY0" fmla="*/ 0 h 2758666"/>
              <a:gd name="connsiteX1" fmla="*/ 4376942 w 4376942"/>
              <a:gd name="connsiteY1" fmla="*/ 0 h 2758666"/>
              <a:gd name="connsiteX2" fmla="*/ 4376942 w 4376942"/>
              <a:gd name="connsiteY2" fmla="*/ 2758666 h 2758666"/>
              <a:gd name="connsiteX3" fmla="*/ 0 w 4376942"/>
              <a:gd name="connsiteY3" fmla="*/ 2758666 h 275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6942" h="2758666">
                <a:moveTo>
                  <a:pt x="0" y="0"/>
                </a:moveTo>
                <a:lnTo>
                  <a:pt x="4376942" y="0"/>
                </a:lnTo>
                <a:lnTo>
                  <a:pt x="4376942" y="2758666"/>
                </a:lnTo>
                <a:lnTo>
                  <a:pt x="0" y="27586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706901" y="2210376"/>
            <a:ext cx="2788773" cy="3733224"/>
          </a:xfrm>
          <a:custGeom>
            <a:avLst/>
            <a:gdLst>
              <a:gd name="connsiteX0" fmla="*/ 0 w 2788773"/>
              <a:gd name="connsiteY0" fmla="*/ 0 h 3733224"/>
              <a:gd name="connsiteX1" fmla="*/ 2788773 w 2788773"/>
              <a:gd name="connsiteY1" fmla="*/ 0 h 3733224"/>
              <a:gd name="connsiteX2" fmla="*/ 2788773 w 2788773"/>
              <a:gd name="connsiteY2" fmla="*/ 3733224 h 3733224"/>
              <a:gd name="connsiteX3" fmla="*/ 0 w 2788773"/>
              <a:gd name="connsiteY3" fmla="*/ 3733224 h 37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773" h="3733224">
                <a:moveTo>
                  <a:pt x="0" y="0"/>
                </a:moveTo>
                <a:lnTo>
                  <a:pt x="2788773" y="0"/>
                </a:lnTo>
                <a:lnTo>
                  <a:pt x="2788773" y="3733224"/>
                </a:lnTo>
                <a:lnTo>
                  <a:pt x="0" y="37332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4655630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4655630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7818542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5"/>
          </p:nvPr>
        </p:nvSpPr>
        <p:spPr>
          <a:xfrm>
            <a:off x="7818542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1493134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493134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-1300169" y="-1297728"/>
            <a:ext cx="2600338" cy="2597292"/>
            <a:chOff x="3738072" y="-937143"/>
            <a:chExt cx="4601426" cy="459603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babeljs.cn/repl/" TargetMode="Externa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hyperlink" Target="https://magic.reactjs.net/htmltojsx.htm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936448" y="2571855"/>
            <a:ext cx="5464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B799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React</a:t>
            </a:r>
            <a:r>
              <a:rPr lang="zh-CN" altLang="en-US" sz="40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技术分享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84073" y="2820833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58124" y="3579610"/>
            <a:ext cx="52082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36448" y="3744163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2018/8/24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React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组件架构与设计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563" y="1819275"/>
            <a:ext cx="10373946" cy="1332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zh-CN" altLang="en-US" b="1" dirty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、组件架构分类</a:t>
            </a:r>
            <a:endParaRPr lang="en-US" altLang="zh-CN" b="1" dirty="0" smtClean="0">
              <a:solidFill>
                <a:srgbClr val="16A0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spcAft>
                <a:spcPts val="1600"/>
              </a:spcAft>
            </a:pP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容器组件</a:t>
            </a:r>
            <a:r>
              <a:rPr lang="en-US" altLang="zh-CN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Container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请求数据，处理业务逻辑，（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spcAft>
                <a:spcPts val="1600"/>
              </a:spcAft>
            </a:pPr>
            <a:r>
              <a:rPr lang="zh-CN" altLang="en-US" b="1" dirty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模板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组件</a:t>
            </a:r>
            <a:r>
              <a:rPr lang="en-US" altLang="zh-CN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Component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简单的接收数据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props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，（轻）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8854" y="3717352"/>
            <a:ext cx="6938019" cy="78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zh-CN" altLang="en-US" b="1" dirty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、什么样的组件才是好的组件</a:t>
            </a:r>
            <a:endParaRPr lang="en-US" altLang="zh-CN" b="1" dirty="0" smtClean="0">
              <a:solidFill>
                <a:srgbClr val="16A0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160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不关心别人接口类型，统一的接口协议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1773382" y="408722"/>
            <a:ext cx="7815245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React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数据流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563" y="1819275"/>
            <a:ext cx="10373946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zh-CN" altLang="en-US" b="1" dirty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父传子</a:t>
            </a:r>
            <a:endParaRPr lang="en-US" altLang="zh-CN" b="1" dirty="0" smtClean="0">
              <a:solidFill>
                <a:srgbClr val="16A0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spcAft>
                <a:spcPts val="160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父组件：传值写法，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Header title="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帮助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" 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isBorder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="true" fun="fun" history={history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}/&gt;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spcAft>
                <a:spcPts val="160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子组件：接收传递的值，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this.props.title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spcAft>
                <a:spcPts val="1600"/>
              </a:spcAft>
            </a:pP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8854" y="3301712"/>
            <a:ext cx="6938019" cy="78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zh-CN" altLang="en-US" b="1" dirty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、子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传父</a:t>
            </a:r>
            <a:endParaRPr lang="en-US" altLang="zh-CN" b="1" dirty="0" smtClean="0">
              <a:solidFill>
                <a:srgbClr val="16A08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spcAft>
                <a:spcPts val="160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通过回调函数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8854" y="4382369"/>
            <a:ext cx="6938019" cy="78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三、子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传子</a:t>
            </a:r>
            <a:endParaRPr lang="en-US" altLang="zh-CN" b="1" dirty="0" smtClean="0">
              <a:solidFill>
                <a:srgbClr val="16A0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spcAft>
                <a:spcPts val="160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要共用一个父级，多层嵌套层级较深可以使用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React-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Redux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状态管理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React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组件数据状态</a:t>
            </a:r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-data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563" y="1819275"/>
            <a:ext cx="10373946" cy="120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zh-CN" altLang="en-US" b="1" dirty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内部状态：</a:t>
            </a:r>
            <a:r>
              <a:rPr lang="en-US" altLang="zh-CN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state</a:t>
            </a:r>
            <a:endParaRPr lang="en-US" altLang="zh-CN" b="1" dirty="0" smtClean="0">
              <a:solidFill>
                <a:srgbClr val="16A0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spcAft>
                <a:spcPts val="160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调用：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this.state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spcAft>
                <a:spcPts val="1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改变：通过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this.setState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({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title:newTitle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},()=&gt;{console.log("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完成了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")})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8854" y="3509532"/>
            <a:ext cx="6938019" cy="120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zh-CN" altLang="en-US" b="1" dirty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、外部状态：</a:t>
            </a:r>
            <a:r>
              <a:rPr lang="en-US" altLang="zh-CN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props</a:t>
            </a:r>
            <a:endParaRPr lang="en-US" altLang="zh-CN" b="1" dirty="0" smtClean="0">
              <a:solidFill>
                <a:srgbClr val="16A0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spcAft>
                <a:spcPts val="160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调用：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this.props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spcAft>
                <a:spcPts val="160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改变：通过回调函数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React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生命周期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7047"/>
            <a:ext cx="12192000" cy="5632703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02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72709" y="3031728"/>
            <a:ext cx="3394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React</a:t>
            </a:r>
            <a:r>
              <a:rPr lang="zh-CN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性能优化</a:t>
            </a:r>
            <a:endParaRPr lang="en-US" altLang="zh-CN" sz="40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Diff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算法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563" y="1819275"/>
            <a:ext cx="1037394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zh-CN" altLang="en-US" b="1" dirty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</a:t>
            </a: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 diff</a:t>
            </a:r>
            <a:endParaRPr lang="en-US" altLang="zh-CN" b="1" dirty="0" smtClean="0">
              <a:solidFill>
                <a:srgbClr val="16A0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10" y="3291840"/>
            <a:ext cx="4676775" cy="22955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65" y="3291840"/>
            <a:ext cx="4791075" cy="22955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4685" y="2326640"/>
            <a:ext cx="1833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dom 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宋体" panose="02010600030101010101" pitchFamily="2" charset="-122"/>
                <a:sym typeface="+mn-ea"/>
              </a:rPr>
              <a:t>树分层比较</a:t>
            </a:r>
            <a:endParaRPr lang="zh-CN" altLang="en-US" dirty="0" smtClean="0">
              <a:solidFill>
                <a:schemeClr val="bg1"/>
              </a:solidFill>
              <a:latin typeface="+mj-ea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72660" y="1291590"/>
            <a:ext cx="3274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时间复杂度从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O(n^3)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降到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O(n)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Diff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算法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563" y="1819275"/>
            <a:ext cx="1037394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二、componet diff</a:t>
            </a:r>
            <a:endParaRPr lang="zh-CN" altLang="en-US" b="1" dirty="0" smtClean="0">
              <a:solidFill>
                <a:srgbClr val="16A0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5210" y="2355215"/>
            <a:ext cx="55403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组件更新比较，shouldComponentUpdate钩子函数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72660" y="1291590"/>
            <a:ext cx="3274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时间复杂度从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O(n^3)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降到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O(n)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310" y="3674110"/>
            <a:ext cx="4762500" cy="192405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Diff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算法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563" y="1819275"/>
            <a:ext cx="1037394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二、componet diff</a:t>
            </a:r>
            <a:endParaRPr lang="zh-CN" altLang="en-US" b="1" dirty="0" smtClean="0">
              <a:solidFill>
                <a:srgbClr val="16A0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0435" y="2326640"/>
            <a:ext cx="55403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组件更新比较，shouldComponentUpdate钩子函数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435" y="3674110"/>
            <a:ext cx="4762500" cy="1924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72660" y="1291590"/>
            <a:ext cx="3274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时间复杂度从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O(n^3)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降到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O(n)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Diff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算法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8849" y="1875964"/>
            <a:ext cx="10373946" cy="78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zh-CN" altLang="en-US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三、element diff</a:t>
            </a:r>
            <a:endParaRPr lang="zh-CN" altLang="en-US" b="1" dirty="0" smtClean="0">
              <a:solidFill>
                <a:srgbClr val="16A0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spcAft>
                <a:spcPts val="160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同层级比较，三种操作：插入，移动，删除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" y="3390265"/>
            <a:ext cx="4305300" cy="232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175" y="3390900"/>
            <a:ext cx="4040505" cy="23234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72660" y="1291590"/>
            <a:ext cx="3274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时间复杂度从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O(n^3)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降到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O(n)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避免无效</a:t>
            </a:r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Render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778258" y="1846375"/>
            <a:ext cx="52844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尽量使用</a:t>
            </a:r>
            <a:r>
              <a:rPr lang="zh-CN" altLang="en-US" dirty="0" smtClean="0">
                <a:solidFill>
                  <a:srgbClr val="16A08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无状态组件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(</a:t>
            </a:r>
            <a:r>
              <a:rPr lang="en-US" altLang="zh-CN" dirty="0" err="1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PureComponent,Function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)</a:t>
            </a:r>
            <a:endParaRPr lang="en-US" altLang="zh-CN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  <a:defRPr/>
            </a:pPr>
            <a:r>
              <a:rPr lang="en-US" altLang="zh-CN" dirty="0" smtClean="0">
                <a:solidFill>
                  <a:srgbClr val="16A08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Key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: </a:t>
            </a:r>
            <a:r>
              <a:rPr lang="zh-CN" altLang="en-US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动态组件使用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key</a:t>
            </a:r>
            <a:r>
              <a:rPr lang="zh-CN" altLang="en-US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来帮助</a:t>
            </a:r>
            <a:r>
              <a:rPr lang="en-US" altLang="zh-CN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diff</a:t>
            </a:r>
            <a:r>
              <a:rPr lang="zh-CN" altLang="en-US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算法提高性能</a:t>
            </a:r>
            <a:endParaRPr lang="zh-CN" altLang="en-US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16355" y="2834640"/>
            <a:ext cx="35248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key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定义的原则：唯一性，稳定性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/>
          <p:nvPr/>
        </p:nvSpPr>
        <p:spPr>
          <a:xfrm>
            <a:off x="3211631" y="984630"/>
            <a:ext cx="6425786" cy="419558"/>
          </a:xfrm>
          <a:prstGeom prst="rect">
            <a:avLst/>
          </a:prstGeom>
        </p:spPr>
        <p:txBody>
          <a:bodyPr vert="horz" lIns="108745" tIns="54373" rIns="108745" bIns="54373" rtlCol="0">
            <a:norm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8712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srgbClr val="16A082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/>
              <a:sym typeface="Calibri" panose="020F0502020204030204" pitchFamily="34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3126508" y="1284740"/>
          <a:ext cx="5878946" cy="4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03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4569" y="3031728"/>
            <a:ext cx="4933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React</a:t>
            </a:r>
            <a:r>
              <a:rPr lang="zh-CN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构建中大型项目</a:t>
            </a:r>
            <a:endParaRPr lang="en-US" altLang="zh-CN" sz="40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1360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路由原理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5675" y="2023745"/>
            <a:ext cx="5124450" cy="317182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1360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React-Router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563" y="1819275"/>
            <a:ext cx="1037394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en-US" altLang="zh-CN" b="1" dirty="0" smtClean="0">
                <a:solidFill>
                  <a:srgbClr val="16A0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React-Router 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主要模式：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BrowserHistoy,HashHistory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2352675"/>
            <a:ext cx="8058150" cy="401955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路由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742" y="1897762"/>
            <a:ext cx="8451273" cy="4143628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1736547" y="3074402"/>
            <a:ext cx="437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One More Thing…</a:t>
            </a:r>
            <a:endParaRPr kumimoji="0" lang="en-US" altLang="zh-CN" sz="28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状态管理工具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4713" y="1885315"/>
            <a:ext cx="2809364" cy="78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en-US" altLang="zh-CN" b="1" dirty="0" smtClean="0">
                <a:solidFill>
                  <a:srgbClr val="16A082"/>
                </a:solidFill>
                <a:latin typeface="+mj-ea"/>
                <a:ea typeface="+mj-ea"/>
                <a:sym typeface="+mn-ea"/>
              </a:rPr>
              <a:t>React-</a:t>
            </a:r>
            <a:r>
              <a:rPr lang="en-US" altLang="zh-CN" b="1" dirty="0" err="1" smtClean="0">
                <a:solidFill>
                  <a:srgbClr val="16A082"/>
                </a:solidFill>
                <a:latin typeface="+mj-ea"/>
                <a:ea typeface="+mj-ea"/>
                <a:sym typeface="+mn-ea"/>
              </a:rPr>
              <a:t>Redux</a:t>
            </a:r>
            <a:endParaRPr lang="en-US" altLang="zh-CN" b="1" dirty="0" smtClean="0">
              <a:solidFill>
                <a:srgbClr val="16A082"/>
              </a:solidFill>
              <a:latin typeface="+mj-ea"/>
              <a:ea typeface="+mj-ea"/>
              <a:sym typeface="+mn-ea"/>
            </a:endParaRPr>
          </a:p>
          <a:p>
            <a:pPr algn="just">
              <a:spcAft>
                <a:spcPts val="1600"/>
              </a:spcAft>
            </a:pPr>
            <a:endParaRPr lang="en-US" altLang="zh-CN" sz="1400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5002" y="2480945"/>
            <a:ext cx="2809364" cy="78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en-US" altLang="zh-CN" b="1" dirty="0" err="1" smtClean="0">
                <a:solidFill>
                  <a:srgbClr val="16A082"/>
                </a:solidFill>
                <a:latin typeface="+mj-ea"/>
                <a:ea typeface="+mj-ea"/>
                <a:sym typeface="+mn-ea"/>
              </a:rPr>
              <a:t>Mobx</a:t>
            </a:r>
            <a:endParaRPr lang="en-US" altLang="zh-CN" b="1" dirty="0" smtClean="0">
              <a:solidFill>
                <a:srgbClr val="16A082"/>
              </a:solidFill>
              <a:latin typeface="+mj-ea"/>
              <a:ea typeface="+mj-ea"/>
              <a:sym typeface="+mn-ea"/>
            </a:endParaRPr>
          </a:p>
          <a:p>
            <a:pPr algn="just">
              <a:spcAft>
                <a:spcPts val="1600"/>
              </a:spcAft>
            </a:pPr>
            <a:endParaRPr lang="en-US" altLang="zh-CN" sz="1400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936448" y="282083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感谢大家的观看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61954" y="3579610"/>
            <a:ext cx="52082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36448" y="3744163"/>
            <a:ext cx="275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THANK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 YOU VERY MUCH</a:t>
            </a:r>
            <a:endParaRPr kumimoji="0" lang="en-US" altLang="zh-CN" sz="20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8" name="矩形 7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936448" y="4189844"/>
            <a:ext cx="4778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By  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zhuqiao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44160" y="1931044"/>
            <a:ext cx="2703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dirty="0" smtClean="0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01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46235" y="3031728"/>
            <a:ext cx="4420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如何快速上手</a:t>
            </a:r>
            <a:r>
              <a:rPr lang="en-US" altLang="zh-CN" sz="4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React</a:t>
            </a:r>
            <a:endParaRPr lang="en-US" altLang="zh-CN" sz="40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6095999" y="23564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64940" y="5100998"/>
            <a:ext cx="233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开发</a:t>
            </a:r>
            <a:r>
              <a:rPr lang="zh-CN" altLang="en-US" sz="2800" dirty="0" smtClean="0">
                <a:solidFill>
                  <a:srgbClr val="16A08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理念</a:t>
            </a:r>
            <a:r>
              <a:rPr lang="zh-CN" alt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转变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2548" y="3814460"/>
            <a:ext cx="10438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01</a:t>
            </a:r>
            <a:endParaRPr kumimoji="0" lang="en-US" altLang="zh-CN" sz="6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rot="16200000" flipV="1">
            <a:off x="1934487" y="44969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650605" y="5100998"/>
            <a:ext cx="2083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 smtClean="0">
                <a:solidFill>
                  <a:srgbClr val="16A08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JSX</a:t>
            </a:r>
            <a:r>
              <a:rPr lang="zh-CN" alt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语法特点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70426" y="3814460"/>
            <a:ext cx="10438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02</a:t>
            </a:r>
            <a:endParaRPr kumimoji="0" lang="en-US" altLang="zh-CN" sz="6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rot="16200000" flipV="1">
            <a:off x="4692365" y="44969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458646" y="510099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一切都是</a:t>
            </a:r>
            <a:r>
              <a:rPr lang="zh-CN" altLang="en-US" sz="2800" dirty="0" smtClean="0">
                <a:solidFill>
                  <a:srgbClr val="16A08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组件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6A082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06256" y="3814460"/>
            <a:ext cx="10438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03</a:t>
            </a:r>
            <a:endParaRPr kumimoji="0" lang="en-US" altLang="zh-CN" sz="6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rot="16200000" flipV="1">
            <a:off x="7628195" y="4496932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94776" y="317131"/>
            <a:ext cx="32360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快速上手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  <a:p>
            <a:pPr lvl="0" algn="ctr"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Quick start</a:t>
            </a:r>
            <a:endParaRPr kumimoji="0" lang="en-US" altLang="zh-CN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sha" panose="020B0502040204020203" pitchFamily="34" charset="-79"/>
              <a:sym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24569" y="5059435"/>
            <a:ext cx="2432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React</a:t>
            </a:r>
            <a:r>
              <a:rPr lang="zh-CN" altLang="en-US" sz="2800" dirty="0" smtClean="0">
                <a:solidFill>
                  <a:srgbClr val="16A08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生命周期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6A082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18728" y="3772897"/>
            <a:ext cx="10438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04</a:t>
            </a:r>
            <a:endParaRPr kumimoji="0" lang="en-US" altLang="zh-CN" sz="6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V="1">
            <a:off x="10440667" y="4455369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UI=F(data) </a:t>
            </a:r>
            <a:r>
              <a:rPr lang="zh-CN" altLang="en-US" sz="4400" dirty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数据驱动</a:t>
            </a:r>
            <a:endParaRPr lang="id-ID" altLang="zh-CN" sz="4400" dirty="0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461970" y="1798061"/>
            <a:ext cx="5314373" cy="4068466"/>
            <a:chOff x="6461970" y="1798061"/>
            <a:chExt cx="5314373" cy="40684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569" y="3338940"/>
              <a:ext cx="5215790" cy="2527587"/>
            </a:xfrm>
            <a:prstGeom prst="rect">
              <a:avLst/>
            </a:prstGeom>
          </p:spPr>
        </p:pic>
        <p:sp>
          <p:nvSpPr>
            <p:cNvPr id="15" name="TextBox 25"/>
            <p:cNvSpPr txBox="1"/>
            <p:nvPr/>
          </p:nvSpPr>
          <p:spPr>
            <a:xfrm>
              <a:off x="6461970" y="1798061"/>
              <a:ext cx="373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React</a:t>
              </a:r>
              <a:r>
                <a:rPr lang="zh-CN" altLang="en-US" sz="2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24"/>
            <p:cNvSpPr txBox="1"/>
            <p:nvPr/>
          </p:nvSpPr>
          <p:spPr>
            <a:xfrm>
              <a:off x="6468207" y="2276646"/>
              <a:ext cx="5308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监听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=》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判断当前业务状态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=》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state=》render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dom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元素（最小化修改）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4535" y="1798061"/>
            <a:ext cx="5314373" cy="4068466"/>
            <a:chOff x="504535" y="1798061"/>
            <a:chExt cx="5314373" cy="4068466"/>
          </a:xfrm>
        </p:grpSpPr>
        <p:sp>
          <p:nvSpPr>
            <p:cNvPr id="17" name="TextBox 25"/>
            <p:cNvSpPr txBox="1"/>
            <p:nvPr/>
          </p:nvSpPr>
          <p:spPr>
            <a:xfrm>
              <a:off x="504535" y="1798061"/>
              <a:ext cx="373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 err="1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Jquery</a:t>
              </a:r>
              <a:r>
                <a:rPr lang="zh-CN" altLang="en-US" sz="2400" b="1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24"/>
            <p:cNvSpPr txBox="1"/>
            <p:nvPr/>
          </p:nvSpPr>
          <p:spPr>
            <a:xfrm>
              <a:off x="510772" y="2276646"/>
              <a:ext cx="530813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监听事件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=》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判断当前业务状态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=》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直接操作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dom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元素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260" y="3338940"/>
              <a:ext cx="5215789" cy="252758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声明式编程 </a:t>
            </a:r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VS 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命令式编程</a:t>
            </a:r>
            <a:endParaRPr lang="id-ID" altLang="zh-CN" sz="4400" dirty="0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12805" y="2991895"/>
            <a:ext cx="1500220" cy="15002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2"/>
          <p:cNvSpPr txBox="1"/>
          <p:nvPr/>
        </p:nvSpPr>
        <p:spPr>
          <a:xfrm>
            <a:off x="4917246" y="3208526"/>
            <a:ext cx="2091339" cy="1061821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kumimoji="0" lang="en-US" altLang="zh-CN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PK</a:t>
            </a:r>
            <a:endParaRPr kumimoji="0" lang="id-ID" sz="6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2" name="TextBox 25"/>
          <p:cNvSpPr txBox="1"/>
          <p:nvPr/>
        </p:nvSpPr>
        <p:spPr>
          <a:xfrm>
            <a:off x="1612900" y="3100386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声明式编程</a:t>
            </a:r>
            <a:endParaRPr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1632991" y="3689807"/>
            <a:ext cx="3124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无痛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协调能力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/>
          <p:cNvSpPr txBox="1"/>
          <p:nvPr/>
        </p:nvSpPr>
        <p:spPr>
          <a:xfrm>
            <a:off x="7295608" y="2935286"/>
            <a:ext cx="3435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命令式编程</a:t>
            </a:r>
            <a:endParaRPr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JSX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语法原理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9124" y="1737063"/>
            <a:ext cx="104298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JSX</a:t>
            </a:r>
            <a:r>
              <a:rPr lang="zh-CN" altLang="en-US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本质是什么？</a:t>
            </a:r>
            <a:endParaRPr lang="zh-CN" altLang="en-US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来描述页面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结构的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语法糖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，这个结构就是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342" y="3230695"/>
            <a:ext cx="9990476" cy="212381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134340" y="5987534"/>
            <a:ext cx="3765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Jsx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在线编译：https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://www.babeljs.cn/repl/</a:t>
            </a:r>
            <a:endParaRPr lang="zh-CN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JSX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语法特点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41450" y="6089134"/>
            <a:ext cx="5050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JSX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在线转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HTML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：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https://magic.reactjs.net/htmltojsx.htm</a:t>
            </a:r>
            <a:endParaRPr lang="zh-CN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3556851" y="1970102"/>
          <a:ext cx="5764949" cy="3274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02799" y="408722"/>
            <a:ext cx="6934617" cy="995467"/>
            <a:chOff x="5438310" y="483017"/>
            <a:chExt cx="12578111" cy="1990933"/>
          </a:xfrm>
        </p:grpSpPr>
        <p:sp>
          <p:nvSpPr>
            <p:cNvPr id="3" name="TextBox 2"/>
            <p:cNvSpPr txBox="1"/>
            <p:nvPr/>
          </p:nvSpPr>
          <p:spPr>
            <a:xfrm>
              <a:off x="5438310" y="483017"/>
              <a:ext cx="12359697" cy="144653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lvl="0" algn="ctr"/>
              <a:endPara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8712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16A082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/>
                <a:sym typeface="Calibri" panose="020F0502020204030204" pitchFamily="34" charset="0"/>
              </a:endParaRPr>
            </a:p>
          </p:txBody>
        </p:sp>
      </p:grpSp>
      <p:sp>
        <p:nvSpPr>
          <p:cNvPr id="7" name="TextBox 2"/>
          <p:cNvSpPr txBox="1"/>
          <p:nvPr/>
        </p:nvSpPr>
        <p:spPr>
          <a:xfrm>
            <a:off x="2774427" y="408722"/>
            <a:ext cx="6814200" cy="723267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React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组件类型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962404" y="1929512"/>
            <a:ext cx="964882" cy="727887"/>
            <a:chOff x="3445717" y="1790962"/>
            <a:chExt cx="1107492" cy="727887"/>
          </a:xfrm>
        </p:grpSpPr>
        <p:cxnSp>
          <p:nvCxnSpPr>
            <p:cNvPr id="27" name="直接连接符 26"/>
            <p:cNvCxnSpPr/>
            <p:nvPr/>
          </p:nvCxnSpPr>
          <p:spPr>
            <a:xfrm flipH="1" flipV="1">
              <a:off x="3969548" y="1790962"/>
              <a:ext cx="583661" cy="72788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3445717" y="1790962"/>
              <a:ext cx="52383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0"/>
          <p:cNvSpPr txBox="1"/>
          <p:nvPr/>
        </p:nvSpPr>
        <p:spPr>
          <a:xfrm flipH="1">
            <a:off x="263236" y="1710820"/>
            <a:ext cx="3441302" cy="146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zh-CN" b="1" dirty="0" smtClean="0">
                <a:solidFill>
                  <a:schemeClr val="accent2"/>
                </a:solidFill>
                <a:latin typeface="+mj-ea"/>
                <a:ea typeface="+mj-ea"/>
              </a:rPr>
              <a:t>1.Component</a:t>
            </a:r>
            <a:endParaRPr lang="en-US" altLang="zh-CN" b="1" dirty="0" smtClean="0">
              <a:solidFill>
                <a:schemeClr val="accent2"/>
              </a:solidFill>
              <a:latin typeface="+mj-ea"/>
              <a:ea typeface="+mj-ea"/>
            </a:endParaRPr>
          </a:p>
          <a:p>
            <a:pPr algn="r">
              <a:spcBef>
                <a:spcPts val="600"/>
              </a:spcBef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普通组件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>
              <a:spcBef>
                <a:spcPts val="600"/>
              </a:spcBef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特点：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>
              <a:spcBef>
                <a:spcPts val="600"/>
              </a:spcBef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只要</a:t>
            </a:r>
            <a:r>
              <a:rPr lang="en-US" altLang="zh-CN" sz="1400" dirty="0" err="1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state,props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更新（哪怕相同）就会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render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017818" y="3887906"/>
            <a:ext cx="988270" cy="599508"/>
            <a:chOff x="3512820" y="3749356"/>
            <a:chExt cx="1493268" cy="599508"/>
          </a:xfrm>
        </p:grpSpPr>
        <p:cxnSp>
          <p:nvCxnSpPr>
            <p:cNvPr id="31" name="直接连接符 30"/>
            <p:cNvCxnSpPr/>
            <p:nvPr/>
          </p:nvCxnSpPr>
          <p:spPr>
            <a:xfrm flipH="1">
              <a:off x="4100329" y="3749356"/>
              <a:ext cx="905759" cy="599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512820" y="4348864"/>
              <a:ext cx="587509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 flipH="1">
            <a:off x="6798806" y="1929512"/>
            <a:ext cx="1107492" cy="727887"/>
            <a:chOff x="3445717" y="1790962"/>
            <a:chExt cx="1107492" cy="727887"/>
          </a:xfrm>
        </p:grpSpPr>
        <p:cxnSp>
          <p:nvCxnSpPr>
            <p:cNvPr id="34" name="直接连接符 33"/>
            <p:cNvCxnSpPr/>
            <p:nvPr/>
          </p:nvCxnSpPr>
          <p:spPr>
            <a:xfrm flipH="1" flipV="1">
              <a:off x="3969548" y="1790962"/>
              <a:ext cx="583661" cy="72788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3445717" y="1790962"/>
              <a:ext cx="52383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 flipH="1">
            <a:off x="6844692" y="3887906"/>
            <a:ext cx="1204799" cy="599508"/>
            <a:chOff x="3512820" y="3749356"/>
            <a:chExt cx="1493268" cy="599508"/>
          </a:xfrm>
        </p:grpSpPr>
        <p:cxnSp>
          <p:nvCxnSpPr>
            <p:cNvPr id="37" name="直接连接符 36"/>
            <p:cNvCxnSpPr/>
            <p:nvPr/>
          </p:nvCxnSpPr>
          <p:spPr>
            <a:xfrm flipH="1">
              <a:off x="4100329" y="3749356"/>
              <a:ext cx="905759" cy="599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512820" y="4348864"/>
              <a:ext cx="587509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256213" y="2615050"/>
          <a:ext cx="162877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Image" r:id="rId1" imgW="1628775" imgH="1571625" progId="Photoshop.Image.18">
                  <p:embed/>
                </p:oleObj>
              </mc:Choice>
              <mc:Fallback>
                <p:oleObj name="Image" r:id="rId1" imgW="1628775" imgH="1571625" progId="Photoshop.Image.18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56213" y="2615050"/>
                        <a:ext cx="1628775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0"/>
          <p:cNvSpPr txBox="1"/>
          <p:nvPr/>
        </p:nvSpPr>
        <p:spPr>
          <a:xfrm flipH="1">
            <a:off x="8271914" y="1710820"/>
            <a:ext cx="3573721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3.Function</a:t>
            </a:r>
            <a:endParaRPr lang="en-US" altLang="zh-CN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纯函数组件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无状态组件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木偶组件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特点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React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生命周期，性能高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0"/>
          <p:cNvSpPr txBox="1"/>
          <p:nvPr/>
        </p:nvSpPr>
        <p:spPr>
          <a:xfrm flipH="1">
            <a:off x="124691" y="4218493"/>
            <a:ext cx="35798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zh-CN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2.PureComponent</a:t>
            </a:r>
            <a:endParaRPr lang="en-US" altLang="zh-CN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>
              <a:spcBef>
                <a:spcPts val="600"/>
              </a:spcBef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组件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>
              <a:spcBef>
                <a:spcPts val="600"/>
              </a:spcBef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特点：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>
              <a:spcBef>
                <a:spcPts val="600"/>
              </a:spcBef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只有当</a:t>
            </a:r>
            <a:r>
              <a:rPr lang="en-US" altLang="zh-CN" sz="1400" dirty="0" err="1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state,props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改变（不同）就会更新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r">
              <a:spcBef>
                <a:spcPts val="600"/>
              </a:spcBef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React15.3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才开始加入，代替插件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PureRenderMixin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文本框 20"/>
          <p:cNvSpPr txBox="1"/>
          <p:nvPr/>
        </p:nvSpPr>
        <p:spPr>
          <a:xfrm flipH="1">
            <a:off x="8271913" y="4260057"/>
            <a:ext cx="3462885" cy="146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4.High Order Component</a:t>
            </a:r>
            <a:endParaRPr lang="en-US" altLang="zh-CN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高阶组件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特点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HOC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是一个纯函数，传递一个组件，返回一个新的组件，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让组件的组合更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容易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loud">
  <a:themeElements>
    <a:clrScheme name="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7864"/>
      </a:accent1>
      <a:accent2>
        <a:srgbClr val="16A082"/>
      </a:accent2>
      <a:accent3>
        <a:srgbClr val="19B799"/>
      </a:accent3>
      <a:accent4>
        <a:srgbClr val="1EDCB8"/>
      </a:accent4>
      <a:accent5>
        <a:srgbClr val="64EAD0"/>
      </a:accent5>
      <a:accent6>
        <a:srgbClr val="C1F7ED"/>
      </a:accent6>
      <a:hlink>
        <a:srgbClr val="0563C1"/>
      </a:hlink>
      <a:folHlink>
        <a:srgbClr val="954F72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</Words>
  <Application>WPS 演示</Application>
  <PresentationFormat>宽屏</PresentationFormat>
  <Paragraphs>188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微软雅黑</vt:lpstr>
      <vt:lpstr>Arial</vt:lpstr>
      <vt:lpstr>Open Sans Light</vt:lpstr>
      <vt:lpstr>Open Sans</vt:lpstr>
      <vt:lpstr>Lato Light</vt:lpstr>
      <vt:lpstr>Gisha</vt:lpstr>
      <vt:lpstr>Lato Regular</vt:lpstr>
      <vt:lpstr>Segoe Print</vt:lpstr>
      <vt:lpstr>Arial Unicode MS</vt:lpstr>
      <vt:lpstr>等线</vt:lpstr>
      <vt:lpstr>Lato Regular</vt:lpstr>
      <vt:lpstr>Viner Hand ITC</vt:lpstr>
      <vt:lpstr>Segoe UI Symbol</vt:lpstr>
      <vt:lpstr>Verdana</vt:lpstr>
      <vt:lpstr>Tw Cen MT Condensed Extra Bold</vt:lpstr>
      <vt:lpstr>Times New Roman</vt:lpstr>
      <vt:lpstr>Segoe UI Emoji</vt:lpstr>
      <vt:lpstr>Rockwell</vt:lpstr>
      <vt:lpstr>Franklin Gothic Medium Cond</vt:lpstr>
      <vt:lpstr>Lucida Console</vt:lpstr>
      <vt:lpstr>Lato Light</vt:lpstr>
      <vt:lpstr>1_Cloud</vt:lpstr>
      <vt:lpstr>Photoshop.Image.18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22064</cp:lastModifiedBy>
  <cp:revision>306</cp:revision>
  <dcterms:created xsi:type="dcterms:W3CDTF">2016-09-25T13:49:00Z</dcterms:created>
  <dcterms:modified xsi:type="dcterms:W3CDTF">2018-08-24T07:26:27Z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